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74" d="100"/>
          <a:sy n="74" d="100"/>
        </p:scale>
        <p:origin x="-1542" y="-9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074420" y="479864"/>
            <a:ext cx="5554980" cy="1962912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074420" y="2466752"/>
            <a:ext cx="5554980" cy="23368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91075" y="1885069"/>
            <a:ext cx="157734" cy="280416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867882" y="1793355"/>
            <a:ext cx="48006" cy="85344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43500" y="366186"/>
            <a:ext cx="1371600" cy="7802033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57250" y="366188"/>
            <a:ext cx="4171950" cy="780203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2168" y="-72"/>
            <a:ext cx="5143500" cy="9144072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3794" y="3467100"/>
            <a:ext cx="4800600" cy="3048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33794" y="1422400"/>
            <a:ext cx="4800600" cy="2012949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1714500" y="0"/>
            <a:ext cx="57150" cy="9144072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29241" y="3752875"/>
            <a:ext cx="157734" cy="280416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806048" y="3661160"/>
            <a:ext cx="48006" cy="85344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6706" y="365760"/>
            <a:ext cx="5623560" cy="1524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76706" y="2032000"/>
            <a:ext cx="2743200" cy="62179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57066" y="2032000"/>
            <a:ext cx="2743200" cy="62179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6880448"/>
            <a:ext cx="6172200" cy="1524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437704"/>
            <a:ext cx="3017520" cy="85344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97580" y="437704"/>
            <a:ext cx="3017520" cy="85344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292448"/>
            <a:ext cx="3017520" cy="54864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97580" y="1292448"/>
            <a:ext cx="3017520" cy="54864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6706" y="365760"/>
            <a:ext cx="5623560" cy="1524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1238" y="0"/>
            <a:ext cx="6096762" cy="9144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761238" y="-72"/>
            <a:ext cx="54864" cy="9144072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289037"/>
            <a:ext cx="2857500" cy="154940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42900" y="1875952"/>
            <a:ext cx="2857500" cy="931333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" y="2844801"/>
            <a:ext cx="6115050" cy="532341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15172" y="1422400"/>
            <a:ext cx="2057400" cy="26416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71500" y="1422400"/>
            <a:ext cx="3429000" cy="6096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28650" y="1524005"/>
            <a:ext cx="3314700" cy="468604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297544" y="1272455"/>
            <a:ext cx="514350" cy="272413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3752750" y="1249048"/>
            <a:ext cx="486918" cy="272413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8650" y="6400800"/>
            <a:ext cx="3314700" cy="1016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611945" y="-1087896"/>
            <a:ext cx="1229165" cy="2185183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26613" y="28137"/>
            <a:ext cx="1276643" cy="2269588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37161" y="1406770"/>
            <a:ext cx="844288" cy="1470165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759655" y="-72"/>
            <a:ext cx="6098345" cy="9144072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76706" y="366184"/>
            <a:ext cx="5623560" cy="1524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076706" y="1930400"/>
            <a:ext cx="5623560" cy="64008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2686050" y="8407400"/>
            <a:ext cx="1600200" cy="63500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4286250" y="8407400"/>
            <a:ext cx="2171700" cy="63500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6460236" y="8407400"/>
            <a:ext cx="342900" cy="63500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761238" y="-72"/>
            <a:ext cx="54864" cy="9144072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70" y="285720"/>
            <a:ext cx="5929330" cy="7143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ТЕЛЕФОНЫ ДОВЕРИЯ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8" y="1285852"/>
            <a:ext cx="5986482" cy="7286676"/>
          </a:xfrm>
        </p:spPr>
        <p:txBody>
          <a:bodyPr/>
          <a:lstStyle/>
          <a:p>
            <a:pPr algn="ctr"/>
            <a:r>
              <a:rPr lang="ru-RU" b="1" dirty="0" smtClean="0"/>
              <a:t>Телефон доверия </a:t>
            </a:r>
            <a:r>
              <a:rPr lang="ru-RU" b="1" dirty="0" smtClean="0"/>
              <a:t>- 277-00-00 </a:t>
            </a:r>
            <a:r>
              <a:rPr lang="ru-RU" b="1" dirty="0" smtClean="0"/>
              <a:t>(круглосуточно) </a:t>
            </a:r>
            <a:br>
              <a:rPr lang="ru-RU" b="1" dirty="0" smtClean="0"/>
            </a:br>
            <a:endParaRPr lang="ru-RU" b="1" dirty="0" smtClean="0"/>
          </a:p>
          <a:p>
            <a:pPr algn="ctr"/>
            <a:r>
              <a:rPr lang="ru-RU" b="1" dirty="0" smtClean="0"/>
              <a:t>Телефон </a:t>
            </a:r>
            <a:r>
              <a:rPr lang="ru-RU" b="1" dirty="0" smtClean="0"/>
              <a:t>доверия для наркозависимых 543-90-70 (с 10 до 19)</a:t>
            </a:r>
            <a:br>
              <a:rPr lang="ru-RU" b="1" dirty="0" smtClean="0"/>
            </a:br>
            <a:endParaRPr lang="ru-RU" b="1" dirty="0" smtClean="0"/>
          </a:p>
          <a:p>
            <a:pPr algn="ctr"/>
            <a:r>
              <a:rPr lang="ru-RU" b="1" dirty="0" smtClean="0"/>
              <a:t>Телефон </a:t>
            </a:r>
            <a:r>
              <a:rPr lang="ru-RU" b="1" dirty="0" smtClean="0"/>
              <a:t>доверия для детей и </a:t>
            </a:r>
            <a:r>
              <a:rPr lang="ru-RU" b="1" dirty="0" smtClean="0"/>
              <a:t>подростков - </a:t>
            </a:r>
            <a:r>
              <a:rPr lang="ru-RU" b="1" dirty="0" smtClean="0"/>
              <a:t>571-35-71 </a:t>
            </a:r>
            <a:br>
              <a:rPr lang="ru-RU" b="1" dirty="0" smtClean="0"/>
            </a:br>
            <a:endParaRPr lang="ru-RU" b="1" dirty="0" smtClean="0"/>
          </a:p>
          <a:p>
            <a:pPr algn="ctr"/>
            <a:r>
              <a:rPr lang="ru-RU" b="1" dirty="0" smtClean="0"/>
              <a:t>Кризисная </a:t>
            </a:r>
            <a:r>
              <a:rPr lang="ru-RU" b="1" dirty="0" smtClean="0"/>
              <a:t>психологическая помощь </a:t>
            </a:r>
            <a:r>
              <a:rPr lang="ru-RU" b="1" dirty="0" smtClean="0"/>
              <a:t>-272-40-80 </a:t>
            </a:r>
            <a:r>
              <a:rPr lang="ru-RU" b="1" dirty="0" smtClean="0"/>
              <a:t>(круглосуточно) 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Общероссийский телефон доверия для детей и родителей – </a:t>
            </a:r>
            <a:endParaRPr lang="ru-RU" b="1" dirty="0" smtClean="0"/>
          </a:p>
          <a:p>
            <a:pPr algn="ctr"/>
            <a:r>
              <a:rPr lang="ru-RU" b="1" dirty="0" smtClean="0"/>
              <a:t>8-800-2000-122</a:t>
            </a:r>
            <a:r>
              <a:rPr lang="ru-RU" b="1" dirty="0" smtClean="0"/>
              <a:t> </a:t>
            </a:r>
            <a:r>
              <a:rPr lang="ru-RU" dirty="0" smtClean="0"/>
              <a:t>(бесплатный)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0</TotalTime>
  <Words>9</Words>
  <Application>Microsoft Office PowerPoint</Application>
  <PresentationFormat>Экран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Солнцестояние</vt:lpstr>
      <vt:lpstr>ТЕЛЕФОНЫ ДОВЕРИЯ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ТЕЛЕФОНЫ ДОВЕРИЯ</dc:title>
  <dc:creator>Султановы</dc:creator>
  <cp:lastModifiedBy>Султановы</cp:lastModifiedBy>
  <cp:revision>1</cp:revision>
  <dcterms:created xsi:type="dcterms:W3CDTF">2015-10-04T18:04:10Z</dcterms:created>
  <dcterms:modified xsi:type="dcterms:W3CDTF">2015-10-04T18:10:13Z</dcterms:modified>
</cp:coreProperties>
</file>